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iY/8c7H876NM8N3dhyIQcYi7Dk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mysql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lang="en-US" u="sng">
                <a:solidFill>
                  <a:srgbClr val="0070C0"/>
                </a:solidFill>
              </a:rPr>
              <a:t>Python Database Connection</a:t>
            </a:r>
            <a:endParaRPr b="1" u="sng">
              <a:solidFill>
                <a:srgbClr val="0070C0"/>
              </a:solidFill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2179178" y="2939753"/>
            <a:ext cx="1700613" cy="214499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 Application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332576" y="3196127"/>
            <a:ext cx="1905712" cy="14100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Driver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package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8588523" y="2803021"/>
            <a:ext cx="1991170" cy="2196269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                        </a:t>
            </a:r>
            <a:endParaRPr/>
          </a:p>
        </p:txBody>
      </p:sp>
      <p:cxnSp>
        <p:nvCxnSpPr>
          <p:cNvPr id="88" name="Google Shape;88;p1"/>
          <p:cNvCxnSpPr/>
          <p:nvPr/>
        </p:nvCxnSpPr>
        <p:spPr>
          <a:xfrm>
            <a:off x="3811424" y="3666146"/>
            <a:ext cx="152115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" name="Google Shape;89;p1"/>
          <p:cNvCxnSpPr/>
          <p:nvPr/>
        </p:nvCxnSpPr>
        <p:spPr>
          <a:xfrm>
            <a:off x="7135738" y="3666146"/>
            <a:ext cx="145278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0" name="Google Shape;90;p1"/>
          <p:cNvSpPr/>
          <p:nvPr/>
        </p:nvSpPr>
        <p:spPr>
          <a:xfrm>
            <a:off x="3879791" y="4012250"/>
            <a:ext cx="1452785" cy="14955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7238288" y="4012250"/>
            <a:ext cx="1350235" cy="14955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4985238" y="5152292"/>
            <a:ext cx="3147647" cy="160028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Written in python.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modules.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 contains reusable functions and objects.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64" y="341830"/>
            <a:ext cx="8759439" cy="616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26" y="358922"/>
            <a:ext cx="9095491" cy="61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027" y="521294"/>
            <a:ext cx="9134856" cy="592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592" y="384561"/>
            <a:ext cx="9156257" cy="6114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031" y="461472"/>
            <a:ext cx="9077564" cy="596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09" y="324739"/>
            <a:ext cx="9031823" cy="631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921" y="384559"/>
            <a:ext cx="9107424" cy="5883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install external package</a:t>
            </a:r>
            <a:endParaRPr/>
          </a:p>
        </p:txBody>
      </p:sp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pip command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Syntax: -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	pip  install  package_name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Ex:-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	pip  install  mysql-connector-python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838200" y="418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Steps to connect Python file and Database</a:t>
            </a:r>
            <a:endParaRPr/>
          </a:p>
        </p:txBody>
      </p:sp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838200" y="1589518"/>
            <a:ext cx="10515600" cy="5007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Step 1 :-  establish the connection between python file and Database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                with the help of connect method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         -&gt; connect() is present in the mysql.connector module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Syntax : -      con_obj  =  mysql.connector.connect( 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Step 2: -  Create the cursor object using the connection object and cursor      		method ( 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Syntax : -    cur_obj  =  con_obj.cursor( )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“ A cursor object represents the  DB cursor ”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Step 3 : - Execute SQL Query using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        cur_obj.execute( s  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Steps to download and install.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838200" y="1529862"/>
            <a:ext cx="10515600" cy="5081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u="sng"/>
              <a:t>Pre-requisites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-&gt; MySQL DB must be installed.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-&gt; DataBase must be created.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-&gt; Tables must be created.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MySQL Connector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	</a:t>
            </a:r>
            <a:r>
              <a:rPr lang="en-US"/>
              <a:t>A driver package which is used to established the connection  	with MySQL DataBase and the python file.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After establishing the connection we can run the queries.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Installation steps for mysql 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Install mysql from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	</a:t>
            </a:r>
            <a:r>
              <a:rPr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www.mysql.com</a:t>
            </a:r>
            <a:endParaRPr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Developer zone.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Mysql Downloads.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4. Mysql Installer for windows.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5. Download for windows.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Steps to install MySQL server.</a:t>
            </a:r>
            <a:endParaRPr/>
          </a:p>
        </p:txBody>
      </p:sp>
      <p:pic>
        <p:nvPicPr>
          <p:cNvPr id="110" name="Google Shape;110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6101" y="1825625"/>
            <a:ext cx="575979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030" y="350377"/>
            <a:ext cx="9128980" cy="596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558" y="376015"/>
            <a:ext cx="9122862" cy="60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398" y="410198"/>
            <a:ext cx="9125929" cy="6140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881" y="264919"/>
            <a:ext cx="8929855" cy="637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888" y="333285"/>
            <a:ext cx="9042400" cy="61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2021-04-29T03:53:24Z</dcterms:created>
  <dc:creator>Rahul R</dc:creator>
</cp:coreProperties>
</file>